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6315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18626-CF23-451E-8850-063792D38D22}" type="datetimeFigureOut">
              <a:rPr lang="en-US" smtClean="0"/>
              <a:pPr/>
              <a:t>6/22/2009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30775-8406-401D-A82F-BBA7CBCDF50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flutterfetti.com/images/main/party-suppl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 rot="19845709">
            <a:off x="-137022" y="1680141"/>
            <a:ext cx="72247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went to a party</a:t>
            </a:r>
            <a:endParaRPr lang="en-US" sz="8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 rot="20109140">
            <a:off x="2707582" y="3727262"/>
            <a:ext cx="4343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By Angelo .M.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rlingtoncemetery.net/onbradley-gravesite-photo-august-2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5072074"/>
            <a:ext cx="507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Tell sister not to be afraid , mum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Tell daddy to be brave.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And when I got to heaven,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Put ‘mummy’s girl on my grave.</a:t>
            </a:r>
            <a:endParaRPr lang="en-A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ealthylivingonline.org/newsletter/200112/graphics/du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Someone should have taught him, that it’s wrong to drink and drive.</a:t>
            </a:r>
          </a:p>
          <a:p>
            <a:r>
              <a:rPr lang="en-AU" sz="2400" dirty="0" smtClean="0"/>
              <a:t>Maybe if his parents have I’d still be alive.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lasscaster.org/resserver.php?blogId=143&amp;resource=sca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86348" y="0"/>
            <a:ext cx="3857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My breath is getting shorter,</a:t>
            </a:r>
          </a:p>
          <a:p>
            <a:r>
              <a:rPr lang="en-AU" sz="2400" dirty="0" smtClean="0"/>
              <a:t>Mum I’m getting scared these are my final moments, and I’m so un prepared. 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sicomments.com/images/goodb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5288340"/>
            <a:ext cx="535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I wish that you could hold me mum,</a:t>
            </a:r>
          </a:p>
          <a:p>
            <a:r>
              <a:rPr lang="en-AU" sz="2400" dirty="0" smtClean="0"/>
              <a:t>As I lie here and die.</a:t>
            </a:r>
          </a:p>
          <a:p>
            <a:r>
              <a:rPr lang="en-AU" sz="2400" dirty="0" smtClean="0"/>
              <a:t>I wish that I could say, ‘I love you , mum!’</a:t>
            </a:r>
          </a:p>
          <a:p>
            <a:r>
              <a:rPr lang="en-AU" sz="2400" dirty="0" smtClean="0"/>
              <a:t>So I love you and Goodbye.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06.47.170.43/channels/images/happy-face-istock-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00042"/>
            <a:ext cx="5143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I went to a party,</a:t>
            </a:r>
          </a:p>
          <a:p>
            <a:r>
              <a:rPr lang="en-AU" sz="2400" dirty="0" smtClean="0"/>
              <a:t>And remembered what you said.</a:t>
            </a:r>
          </a:p>
          <a:p>
            <a:r>
              <a:rPr lang="en-AU" sz="2400" dirty="0" smtClean="0"/>
              <a:t>You told me not to drink mum,</a:t>
            </a:r>
          </a:p>
          <a:p>
            <a:r>
              <a:rPr lang="en-AU" sz="2400" dirty="0" smtClean="0"/>
              <a:t>So I had a Sprite instead.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roud.jpg proud image by nc19c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0"/>
            <a:ext cx="9144000" cy="684443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43438" y="5288340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I felt proud of myself,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The  way said I would,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That I didn’t drink and drive.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Though some friends said I should.</a:t>
            </a:r>
            <a:endParaRPr lang="en-A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dragtimes.com/images/9729-1970-Chevrolet-Chevel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571480"/>
            <a:ext cx="51435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I made a healthy choice,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And your advice to me was right.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The party finally ended,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And the kids drove out of sight.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visitsweden.com/ImageVault/Images/conversionFormat_13/id_868/ImageVaultHandler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71934" y="1071546"/>
            <a:ext cx="55721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I got into my car,</a:t>
            </a:r>
          </a:p>
          <a:p>
            <a:r>
              <a:rPr lang="en-AU" sz="2400" dirty="0" smtClean="0"/>
              <a:t>Sure to get home in one piece.</a:t>
            </a:r>
          </a:p>
          <a:p>
            <a:r>
              <a:rPr lang="en-AU" sz="2400" dirty="0" smtClean="0"/>
              <a:t>I never knew what was coming,</a:t>
            </a:r>
          </a:p>
          <a:p>
            <a:r>
              <a:rPr lang="en-AU" sz="2400" dirty="0" smtClean="0"/>
              <a:t>Mum something I expected least.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madhouselarry.files.wordpress.com/2009/04/crashed-car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9080500" cy="69945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00364" y="5431240"/>
            <a:ext cx="5572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Now I am lying on the pavement,</a:t>
            </a:r>
          </a:p>
          <a:p>
            <a:r>
              <a:rPr lang="en-AU" sz="2400" dirty="0" smtClean="0"/>
              <a:t>And I hear the policeman say, </a:t>
            </a:r>
          </a:p>
          <a:p>
            <a:r>
              <a:rPr lang="en-AU" sz="2400" dirty="0" smtClean="0"/>
              <a:t>The kid that caused this wreck was drunk,</a:t>
            </a:r>
          </a:p>
          <a:p>
            <a:r>
              <a:rPr lang="en-AU" sz="2400" dirty="0" smtClean="0"/>
              <a:t>Mum, his voice seems far away.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stockphoto.com/file_thumbview_approve/1316538/2/istockphoto_1316538-blood-splatter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36526"/>
            <a:ext cx="9144000" cy="69945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00232" y="3571876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My own blood’s all around me,</a:t>
            </a:r>
          </a:p>
          <a:p>
            <a:r>
              <a:rPr lang="en-AU" sz="2400" dirty="0" smtClean="0"/>
              <a:t>As I try hard not to cry.</a:t>
            </a:r>
          </a:p>
          <a:p>
            <a:r>
              <a:rPr lang="en-AU" sz="2400" dirty="0" smtClean="0"/>
              <a:t>I can hear the paramedic say,</a:t>
            </a:r>
          </a:p>
          <a:p>
            <a:r>
              <a:rPr lang="en-AU" sz="2400" dirty="0" smtClean="0"/>
              <a:t>This girl is going to die. 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20.webshots.com/20/7/12/74/212771274ewLGdI_f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14290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I’m sure the guy had no idea,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While he was flying high.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Because he choose to drink and drive,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Now I would have to die.</a:t>
            </a:r>
            <a:endParaRPr lang="en-A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paulbuckley14059.files.wordpress.com/2007/06/ronco-kni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1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0"/>
            <a:ext cx="51435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So why do people do it , mum</a:t>
            </a:r>
          </a:p>
          <a:p>
            <a:r>
              <a:rPr lang="en-AU" sz="2400" dirty="0" smtClean="0"/>
              <a:t>Knowing that it ruins lives?</a:t>
            </a:r>
          </a:p>
          <a:p>
            <a:r>
              <a:rPr lang="en-AU" sz="2400" dirty="0" smtClean="0"/>
              <a:t>And know the pain is cutting me,</a:t>
            </a:r>
          </a:p>
          <a:p>
            <a:r>
              <a:rPr lang="en-AU" sz="2400" dirty="0" smtClean="0"/>
              <a:t>Like a hundred stabbing knives.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347</Words>
  <Application>Microsoft Office PowerPoint</Application>
  <PresentationFormat>On-screen Show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                                                                                                                                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St Michael's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                                                                     </dc:title>
  <dc:creator>St. Michael's College</dc:creator>
  <cp:lastModifiedBy>St. Michael's College</cp:lastModifiedBy>
  <cp:revision>18</cp:revision>
  <dcterms:created xsi:type="dcterms:W3CDTF">2009-06-15T01:41:43Z</dcterms:created>
  <dcterms:modified xsi:type="dcterms:W3CDTF">2009-06-22T02:27:32Z</dcterms:modified>
</cp:coreProperties>
</file>